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7"/>
  </p:notesMasterIdLst>
  <p:sldIdLst>
    <p:sldId id="308" r:id="rId2"/>
    <p:sldId id="309" r:id="rId3"/>
    <p:sldId id="310" r:id="rId4"/>
    <p:sldId id="259" r:id="rId5"/>
    <p:sldId id="290" r:id="rId6"/>
    <p:sldId id="302" r:id="rId7"/>
    <p:sldId id="292" r:id="rId8"/>
    <p:sldId id="293" r:id="rId9"/>
    <p:sldId id="303" r:id="rId10"/>
    <p:sldId id="304" r:id="rId11"/>
    <p:sldId id="305" r:id="rId12"/>
    <p:sldId id="306" r:id="rId13"/>
    <p:sldId id="307" r:id="rId14"/>
    <p:sldId id="291" r:id="rId15"/>
    <p:sldId id="28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680B37-480D-45FC-9A79-F496E84C2991}" v="17" dt="2024-05-15T11:06:07.4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0018"/>
  </p:normalViewPr>
  <p:slideViewPr>
    <p:cSldViewPr snapToGrid="0" snapToObjects="1">
      <p:cViewPr varScale="1">
        <p:scale>
          <a:sx n="66" d="100"/>
          <a:sy n="66" d="100"/>
        </p:scale>
        <p:origin x="10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5A680B37-480D-45FC-9A79-F496E84C2991}"/>
    <pc:docChg chg="undo redo custSel addSld delSld modSld">
      <pc:chgData name="Rodolfo Duarte Pinto" userId="3c1d2390-f3e2-48ed-a692-c2bca7123a2a" providerId="ADAL" clId="{5A680B37-480D-45FC-9A79-F496E84C2991}" dt="2024-05-15T11:06:13.370" v="148" actId="20577"/>
      <pc:docMkLst>
        <pc:docMk/>
      </pc:docMkLst>
      <pc:sldChg chg="del">
        <pc:chgData name="Rodolfo Duarte Pinto" userId="3c1d2390-f3e2-48ed-a692-c2bca7123a2a" providerId="ADAL" clId="{5A680B37-480D-45FC-9A79-F496E84C2991}" dt="2024-05-15T11:01:55.622" v="1" actId="47"/>
        <pc:sldMkLst>
          <pc:docMk/>
          <pc:sldMk cId="1082564833" sldId="256"/>
        </pc:sldMkLst>
      </pc:sldChg>
      <pc:sldChg chg="del">
        <pc:chgData name="Rodolfo Duarte Pinto" userId="3c1d2390-f3e2-48ed-a692-c2bca7123a2a" providerId="ADAL" clId="{5A680B37-480D-45FC-9A79-F496E84C2991}" dt="2024-05-15T11:02:09.471" v="3" actId="47"/>
        <pc:sldMkLst>
          <pc:docMk/>
          <pc:sldMk cId="1980292644" sldId="257"/>
        </pc:sldMkLst>
      </pc:sldChg>
      <pc:sldChg chg="modSp del mod">
        <pc:chgData name="Rodolfo Duarte Pinto" userId="3c1d2390-f3e2-48ed-a692-c2bca7123a2a" providerId="ADAL" clId="{5A680B37-480D-45FC-9A79-F496E84C2991}" dt="2024-05-15T11:02:43.625" v="7" actId="47"/>
        <pc:sldMkLst>
          <pc:docMk/>
          <pc:sldMk cId="3895148826" sldId="258"/>
        </pc:sldMkLst>
        <pc:spChg chg="mod">
          <ac:chgData name="Rodolfo Duarte Pinto" userId="3c1d2390-f3e2-48ed-a692-c2bca7123a2a" providerId="ADAL" clId="{5A680B37-480D-45FC-9A79-F496E84C2991}" dt="2024-05-15T11:02:18.676" v="5" actId="1076"/>
          <ac:spMkLst>
            <pc:docMk/>
            <pc:sldMk cId="3895148826" sldId="258"/>
            <ac:spMk id="7" creationId="{10C6BAA9-0170-594C-B1DC-75AD8491503D}"/>
          </ac:spMkLst>
        </pc:spChg>
      </pc:sldChg>
      <pc:sldChg chg="addSp delSp modSp mod">
        <pc:chgData name="Rodolfo Duarte Pinto" userId="3c1d2390-f3e2-48ed-a692-c2bca7123a2a" providerId="ADAL" clId="{5A680B37-480D-45FC-9A79-F496E84C2991}" dt="2024-05-15T11:06:13.370" v="148" actId="20577"/>
        <pc:sldMkLst>
          <pc:docMk/>
          <pc:sldMk cId="4205997006" sldId="281"/>
        </pc:sldMkLst>
        <pc:spChg chg="del">
          <ac:chgData name="Rodolfo Duarte Pinto" userId="3c1d2390-f3e2-48ed-a692-c2bca7123a2a" providerId="ADAL" clId="{5A680B37-480D-45FC-9A79-F496E84C2991}" dt="2024-05-15T11:06:04.457" v="137" actId="478"/>
          <ac:spMkLst>
            <pc:docMk/>
            <pc:sldMk cId="4205997006" sldId="28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5A680B37-480D-45FC-9A79-F496E84C2991}" dt="2024-05-15T11:06:06.440" v="139" actId="478"/>
          <ac:spMkLst>
            <pc:docMk/>
            <pc:sldMk cId="4205997006" sldId="28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5A680B37-480D-45FC-9A79-F496E84C2991}" dt="2024-05-15T11:06:05.598" v="138" actId="478"/>
          <ac:spMkLst>
            <pc:docMk/>
            <pc:sldMk cId="4205997006" sldId="28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5A680B37-480D-45FC-9A79-F496E84C2991}" dt="2024-05-15T11:06:07.427" v="140"/>
          <ac:spMkLst>
            <pc:docMk/>
            <pc:sldMk cId="4205997006" sldId="281"/>
            <ac:spMk id="14" creationId="{E17499E5-1253-4A2C-ABB5-D336FEFCE1CC}"/>
          </ac:spMkLst>
        </pc:spChg>
        <pc:spChg chg="add mod">
          <ac:chgData name="Rodolfo Duarte Pinto" userId="3c1d2390-f3e2-48ed-a692-c2bca7123a2a" providerId="ADAL" clId="{5A680B37-480D-45FC-9A79-F496E84C2991}" dt="2024-05-15T11:06:13.370" v="148" actId="20577"/>
          <ac:spMkLst>
            <pc:docMk/>
            <pc:sldMk cId="4205997006" sldId="281"/>
            <ac:spMk id="18" creationId="{AF141B9F-760A-43AE-9CD0-96E635FAD4FC}"/>
          </ac:spMkLst>
        </pc:spChg>
        <pc:grpChg chg="add mod">
          <ac:chgData name="Rodolfo Duarte Pinto" userId="3c1d2390-f3e2-48ed-a692-c2bca7123a2a" providerId="ADAL" clId="{5A680B37-480D-45FC-9A79-F496E84C2991}" dt="2024-05-15T11:06:07.427" v="140"/>
          <ac:grpSpMkLst>
            <pc:docMk/>
            <pc:sldMk cId="4205997006" sldId="281"/>
            <ac:grpSpMk id="15" creationId="{B9D8B8C4-9286-4701-A793-0EEEAE1A6039}"/>
          </ac:grpSpMkLst>
        </pc:grpChg>
        <pc:picChg chg="del">
          <ac:chgData name="Rodolfo Duarte Pinto" userId="3c1d2390-f3e2-48ed-a692-c2bca7123a2a" providerId="ADAL" clId="{5A680B37-480D-45FC-9A79-F496E84C2991}" dt="2024-05-15T11:06:04.457" v="137" actId="478"/>
          <ac:picMkLst>
            <pc:docMk/>
            <pc:sldMk cId="4205997006" sldId="28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6:07.427" v="140"/>
          <ac:picMkLst>
            <pc:docMk/>
            <pc:sldMk cId="4205997006" sldId="281"/>
            <ac:picMk id="16" creationId="{1F99A1F8-3DA0-4909-BF8C-92216740AAE0}"/>
          </ac:picMkLst>
        </pc:picChg>
        <pc:cxnChg chg="del">
          <ac:chgData name="Rodolfo Duarte Pinto" userId="3c1d2390-f3e2-48ed-a692-c2bca7123a2a" providerId="ADAL" clId="{5A680B37-480D-45FC-9A79-F496E84C2991}" dt="2024-05-15T11:06:04.457" v="137" actId="478"/>
          <ac:cxnSpMkLst>
            <pc:docMk/>
            <pc:sldMk cId="4205997006" sldId="28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6:07.427" v="140"/>
          <ac:cxnSpMkLst>
            <pc:docMk/>
            <pc:sldMk cId="4205997006" sldId="281"/>
            <ac:cxnSpMk id="17" creationId="{94A95920-DE48-4F0D-8154-60B39F249756}"/>
          </ac:cxnSpMkLst>
        </pc:cxnChg>
      </pc:sldChg>
      <pc:sldChg chg="addSp delSp modSp mod">
        <pc:chgData name="Rodolfo Duarte Pinto" userId="3c1d2390-f3e2-48ed-a692-c2bca7123a2a" providerId="ADAL" clId="{5A680B37-480D-45FC-9A79-F496E84C2991}" dt="2024-05-15T11:03:55.417" v="32" actId="20577"/>
        <pc:sldMkLst>
          <pc:docMk/>
          <pc:sldMk cId="1512274331" sldId="290"/>
        </pc:sldMkLst>
        <pc:spChg chg="add del">
          <ac:chgData name="Rodolfo Duarte Pinto" userId="3c1d2390-f3e2-48ed-a692-c2bca7123a2a" providerId="ADAL" clId="{5A680B37-480D-45FC-9A79-F496E84C2991}" dt="2024-05-15T11:03:48.620" v="19" actId="478"/>
          <ac:spMkLst>
            <pc:docMk/>
            <pc:sldMk cId="1512274331" sldId="29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5A680B37-480D-45FC-9A79-F496E84C2991}" dt="2024-05-15T11:02:52.724" v="8" actId="478"/>
          <ac:spMkLst>
            <pc:docMk/>
            <pc:sldMk cId="1512274331" sldId="290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5A680B37-480D-45FC-9A79-F496E84C2991}" dt="2024-05-15T11:03:50.246" v="23"/>
          <ac:spMkLst>
            <pc:docMk/>
            <pc:sldMk cId="1512274331" sldId="290"/>
            <ac:spMk id="13" creationId="{1C197CB3-3891-4AB7-AE13-0D2631C05C0B}"/>
          </ac:spMkLst>
        </pc:spChg>
        <pc:spChg chg="add del">
          <ac:chgData name="Rodolfo Duarte Pinto" userId="3c1d2390-f3e2-48ed-a692-c2bca7123a2a" providerId="ADAL" clId="{5A680B37-480D-45FC-9A79-F496E84C2991}" dt="2024-05-15T11:03:49.531" v="21" actId="478"/>
          <ac:spMkLst>
            <pc:docMk/>
            <pc:sldMk cId="1512274331" sldId="290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5A680B37-480D-45FC-9A79-F496E84C2991}" dt="2024-05-15T11:03:55.417" v="32" actId="20577"/>
          <ac:spMkLst>
            <pc:docMk/>
            <pc:sldMk cId="1512274331" sldId="290"/>
            <ac:spMk id="18" creationId="{AFBCC29B-C00D-44B3-AAB3-7F1F0490BFFF}"/>
          </ac:spMkLst>
        </pc:spChg>
        <pc:grpChg chg="add del mod">
          <ac:chgData name="Rodolfo Duarte Pinto" userId="3c1d2390-f3e2-48ed-a692-c2bca7123a2a" providerId="ADAL" clId="{5A680B37-480D-45FC-9A79-F496E84C2991}" dt="2024-05-15T11:03:50.246" v="23"/>
          <ac:grpSpMkLst>
            <pc:docMk/>
            <pc:sldMk cId="1512274331" sldId="290"/>
            <ac:grpSpMk id="14" creationId="{182465A8-5DA9-41DC-8BB7-BDB537AB1AE7}"/>
          </ac:grpSpMkLst>
        </pc:grpChg>
        <pc:picChg chg="add del">
          <ac:chgData name="Rodolfo Duarte Pinto" userId="3c1d2390-f3e2-48ed-a692-c2bca7123a2a" providerId="ADAL" clId="{5A680B37-480D-45FC-9A79-F496E84C2991}" dt="2024-05-15T11:03:49.078" v="20" actId="478"/>
          <ac:picMkLst>
            <pc:docMk/>
            <pc:sldMk cId="1512274331" sldId="29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3:02.888" v="13"/>
          <ac:picMkLst>
            <pc:docMk/>
            <pc:sldMk cId="1512274331" sldId="290"/>
            <ac:picMk id="15" creationId="{1AEE8936-6B25-4037-A541-8997E7E4C3AC}"/>
          </ac:picMkLst>
        </pc:picChg>
        <pc:cxnChg chg="add del">
          <ac:chgData name="Rodolfo Duarte Pinto" userId="3c1d2390-f3e2-48ed-a692-c2bca7123a2a" providerId="ADAL" clId="{5A680B37-480D-45FC-9A79-F496E84C2991}" dt="2024-05-15T11:03:49.907" v="22" actId="478"/>
          <ac:cxnSpMkLst>
            <pc:docMk/>
            <pc:sldMk cId="1512274331" sldId="29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3:02.888" v="13"/>
          <ac:cxnSpMkLst>
            <pc:docMk/>
            <pc:sldMk cId="1512274331" sldId="290"/>
            <ac:cxnSpMk id="16" creationId="{9903F107-0AD1-46AB-A2B4-40537BB7AF21}"/>
          </ac:cxnSpMkLst>
        </pc:cxnChg>
      </pc:sldChg>
      <pc:sldChg chg="addSp delSp modSp mod">
        <pc:chgData name="Rodolfo Duarte Pinto" userId="3c1d2390-f3e2-48ed-a692-c2bca7123a2a" providerId="ADAL" clId="{5A680B37-480D-45FC-9A79-F496E84C2991}" dt="2024-05-15T11:05:58.235" v="136" actId="20577"/>
        <pc:sldMkLst>
          <pc:docMk/>
          <pc:sldMk cId="437127550" sldId="291"/>
        </pc:sldMkLst>
        <pc:spChg chg="del">
          <ac:chgData name="Rodolfo Duarte Pinto" userId="3c1d2390-f3e2-48ed-a692-c2bca7123a2a" providerId="ADAL" clId="{5A680B37-480D-45FC-9A79-F496E84C2991}" dt="2024-05-15T11:05:51.571" v="125" actId="478"/>
          <ac:spMkLst>
            <pc:docMk/>
            <pc:sldMk cId="437127550" sldId="291"/>
            <ac:spMk id="8" creationId="{15922527-A49F-2041-8D6F-FC25013E6DE9}"/>
          </ac:spMkLst>
        </pc:spChg>
        <pc:spChg chg="add mod">
          <ac:chgData name="Rodolfo Duarte Pinto" userId="3c1d2390-f3e2-48ed-a692-c2bca7123a2a" providerId="ADAL" clId="{5A680B37-480D-45FC-9A79-F496E84C2991}" dt="2024-05-15T11:05:54.973" v="129"/>
          <ac:spMkLst>
            <pc:docMk/>
            <pc:sldMk cId="437127550" sldId="291"/>
            <ac:spMk id="9" creationId="{6BA5C2E2-FC36-43E1-925D-6035F6BA9508}"/>
          </ac:spMkLst>
        </pc:spChg>
        <pc:spChg chg="del">
          <ac:chgData name="Rodolfo Duarte Pinto" userId="3c1d2390-f3e2-48ed-a692-c2bca7123a2a" providerId="ADAL" clId="{5A680B37-480D-45FC-9A79-F496E84C2991}" dt="2024-05-15T11:05:54.019" v="128" actId="478"/>
          <ac:spMkLst>
            <pc:docMk/>
            <pc:sldMk cId="437127550" sldId="29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5A680B37-480D-45FC-9A79-F496E84C2991}" dt="2024-05-15T11:05:53.489" v="127" actId="478"/>
          <ac:spMkLst>
            <pc:docMk/>
            <pc:sldMk cId="437127550" sldId="29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5A680B37-480D-45FC-9A79-F496E84C2991}" dt="2024-05-15T11:05:58.235" v="136" actId="20577"/>
          <ac:spMkLst>
            <pc:docMk/>
            <pc:sldMk cId="437127550" sldId="291"/>
            <ac:spMk id="15" creationId="{5020B5C2-BF1A-445E-BDBC-9E262BFFE3A2}"/>
          </ac:spMkLst>
        </pc:spChg>
        <pc:grpChg chg="add mod">
          <ac:chgData name="Rodolfo Duarte Pinto" userId="3c1d2390-f3e2-48ed-a692-c2bca7123a2a" providerId="ADAL" clId="{5A680B37-480D-45FC-9A79-F496E84C2991}" dt="2024-05-15T11:05:54.973" v="129"/>
          <ac:grpSpMkLst>
            <pc:docMk/>
            <pc:sldMk cId="437127550" sldId="291"/>
            <ac:grpSpMk id="10" creationId="{8FFA8549-636C-4746-971B-E57A2017BC9E}"/>
          </ac:grpSpMkLst>
        </pc:grpChg>
        <pc:picChg chg="del">
          <ac:chgData name="Rodolfo Duarte Pinto" userId="3c1d2390-f3e2-48ed-a692-c2bca7123a2a" providerId="ADAL" clId="{5A680B37-480D-45FC-9A79-F496E84C2991}" dt="2024-05-15T11:05:52.346" v="126" actId="478"/>
          <ac:picMkLst>
            <pc:docMk/>
            <pc:sldMk cId="437127550" sldId="29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5:54.973" v="129"/>
          <ac:picMkLst>
            <pc:docMk/>
            <pc:sldMk cId="437127550" sldId="291"/>
            <ac:picMk id="13" creationId="{0B092E45-E4E8-4FED-976A-0C5D5FA66E72}"/>
          </ac:picMkLst>
        </pc:picChg>
        <pc:cxnChg chg="del">
          <ac:chgData name="Rodolfo Duarte Pinto" userId="3c1d2390-f3e2-48ed-a692-c2bca7123a2a" providerId="ADAL" clId="{5A680B37-480D-45FC-9A79-F496E84C2991}" dt="2024-05-15T11:05:51.571" v="125" actId="478"/>
          <ac:cxnSpMkLst>
            <pc:docMk/>
            <pc:sldMk cId="437127550" sldId="29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5:54.973" v="129"/>
          <ac:cxnSpMkLst>
            <pc:docMk/>
            <pc:sldMk cId="437127550" sldId="291"/>
            <ac:cxnSpMk id="14" creationId="{C9DF8E2D-D129-434B-8496-F29988575480}"/>
          </ac:cxnSpMkLst>
        </pc:cxnChg>
      </pc:sldChg>
      <pc:sldChg chg="addSp delSp modSp mod">
        <pc:chgData name="Rodolfo Duarte Pinto" userId="3c1d2390-f3e2-48ed-a692-c2bca7123a2a" providerId="ADAL" clId="{5A680B37-480D-45FC-9A79-F496E84C2991}" dt="2024-05-15T11:04:36.155" v="86" actId="20577"/>
        <pc:sldMkLst>
          <pc:docMk/>
          <pc:sldMk cId="1989146848" sldId="292"/>
        </pc:sldMkLst>
        <pc:spChg chg="add mod">
          <ac:chgData name="Rodolfo Duarte Pinto" userId="3c1d2390-f3e2-48ed-a692-c2bca7123a2a" providerId="ADAL" clId="{5A680B37-480D-45FC-9A79-F496E84C2991}" dt="2024-05-15T11:04:32.626" v="79"/>
          <ac:spMkLst>
            <pc:docMk/>
            <pc:sldMk cId="1989146848" sldId="292"/>
            <ac:spMk id="9" creationId="{DA1DD2ED-62D6-441D-ADEF-A085B8050BC6}"/>
          </ac:spMkLst>
        </pc:spChg>
        <pc:spChg chg="del">
          <ac:chgData name="Rodolfo Duarte Pinto" userId="3c1d2390-f3e2-48ed-a692-c2bca7123a2a" providerId="ADAL" clId="{5A680B37-480D-45FC-9A79-F496E84C2991}" dt="2024-05-15T11:04:31.555" v="78" actId="478"/>
          <ac:spMkLst>
            <pc:docMk/>
            <pc:sldMk cId="1989146848" sldId="292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5A680B37-480D-45FC-9A79-F496E84C2991}" dt="2024-05-15T11:04:30.749" v="77" actId="478"/>
          <ac:spMkLst>
            <pc:docMk/>
            <pc:sldMk cId="1989146848" sldId="292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5A680B37-480D-45FC-9A79-F496E84C2991}" dt="2024-05-15T11:04:36.155" v="86" actId="20577"/>
          <ac:spMkLst>
            <pc:docMk/>
            <pc:sldMk cId="1989146848" sldId="292"/>
            <ac:spMk id="15" creationId="{4E4F1923-EF77-4C5B-9584-8A9E9CB1050E}"/>
          </ac:spMkLst>
        </pc:spChg>
        <pc:spChg chg="del">
          <ac:chgData name="Rodolfo Duarte Pinto" userId="3c1d2390-f3e2-48ed-a692-c2bca7123a2a" providerId="ADAL" clId="{5A680B37-480D-45FC-9A79-F496E84C2991}" dt="2024-05-15T11:04:29.472" v="76" actId="478"/>
          <ac:spMkLst>
            <pc:docMk/>
            <pc:sldMk cId="1989146848" sldId="292"/>
            <ac:spMk id="17" creationId="{66C3FE60-80DC-4B4E-8E68-AAA634EBE7C3}"/>
          </ac:spMkLst>
        </pc:spChg>
        <pc:grpChg chg="add mod">
          <ac:chgData name="Rodolfo Duarte Pinto" userId="3c1d2390-f3e2-48ed-a692-c2bca7123a2a" providerId="ADAL" clId="{5A680B37-480D-45FC-9A79-F496E84C2991}" dt="2024-05-15T11:04:32.626" v="79"/>
          <ac:grpSpMkLst>
            <pc:docMk/>
            <pc:sldMk cId="1989146848" sldId="292"/>
            <ac:grpSpMk id="10" creationId="{3D1F2F2A-3C7F-4962-9693-1CBDE8B7E5C1}"/>
          </ac:grpSpMkLst>
        </pc:grpChg>
        <pc:picChg chg="del">
          <ac:chgData name="Rodolfo Duarte Pinto" userId="3c1d2390-f3e2-48ed-a692-c2bca7123a2a" providerId="ADAL" clId="{5A680B37-480D-45FC-9A79-F496E84C2991}" dt="2024-05-15T11:04:29.472" v="76" actId="478"/>
          <ac:picMkLst>
            <pc:docMk/>
            <pc:sldMk cId="1989146848" sldId="292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4:32.626" v="79"/>
          <ac:picMkLst>
            <pc:docMk/>
            <pc:sldMk cId="1989146848" sldId="292"/>
            <ac:picMk id="13" creationId="{C483BB34-C50D-4EDB-A018-E9AAB605737B}"/>
          </ac:picMkLst>
        </pc:picChg>
        <pc:cxnChg chg="del">
          <ac:chgData name="Rodolfo Duarte Pinto" userId="3c1d2390-f3e2-48ed-a692-c2bca7123a2a" providerId="ADAL" clId="{5A680B37-480D-45FC-9A79-F496E84C2991}" dt="2024-05-15T11:04:29.472" v="76" actId="478"/>
          <ac:cxnSpMkLst>
            <pc:docMk/>
            <pc:sldMk cId="1989146848" sldId="292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4:32.626" v="79"/>
          <ac:cxnSpMkLst>
            <pc:docMk/>
            <pc:sldMk cId="1989146848" sldId="292"/>
            <ac:cxnSpMk id="14" creationId="{DA9496F0-E8E4-43DC-851C-6F03E5495A5C}"/>
          </ac:cxnSpMkLst>
        </pc:cxnChg>
      </pc:sldChg>
      <pc:sldChg chg="addSp delSp modSp mod">
        <pc:chgData name="Rodolfo Duarte Pinto" userId="3c1d2390-f3e2-48ed-a692-c2bca7123a2a" providerId="ADAL" clId="{5A680B37-480D-45FC-9A79-F496E84C2991}" dt="2024-05-15T11:04:55.580" v="100" actId="20577"/>
        <pc:sldMkLst>
          <pc:docMk/>
          <pc:sldMk cId="556362648" sldId="293"/>
        </pc:sldMkLst>
        <pc:spChg chg="del">
          <ac:chgData name="Rodolfo Duarte Pinto" userId="3c1d2390-f3e2-48ed-a692-c2bca7123a2a" providerId="ADAL" clId="{5A680B37-480D-45FC-9A79-F496E84C2991}" dt="2024-05-15T11:04:49.091" v="90" actId="478"/>
          <ac:spMkLst>
            <pc:docMk/>
            <pc:sldMk cId="556362648" sldId="293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5A680B37-480D-45FC-9A79-F496E84C2991}" dt="2024-05-15T11:04:48.246" v="89" actId="478"/>
          <ac:spMkLst>
            <pc:docMk/>
            <pc:sldMk cId="556362648" sldId="29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5A680B37-480D-45FC-9A79-F496E84C2991}" dt="2024-05-15T11:04:50.733" v="91"/>
          <ac:spMkLst>
            <pc:docMk/>
            <pc:sldMk cId="556362648" sldId="293"/>
            <ac:spMk id="13" creationId="{44422E30-EFEA-4C58-9E14-EEDCD8DA3AD9}"/>
          </ac:spMkLst>
        </pc:spChg>
        <pc:spChg chg="del">
          <ac:chgData name="Rodolfo Duarte Pinto" userId="3c1d2390-f3e2-48ed-a692-c2bca7123a2a" providerId="ADAL" clId="{5A680B37-480D-45FC-9A79-F496E84C2991}" dt="2024-05-15T11:04:46.370" v="87" actId="478"/>
          <ac:spMkLst>
            <pc:docMk/>
            <pc:sldMk cId="556362648" sldId="293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5A680B37-480D-45FC-9A79-F496E84C2991}" dt="2024-05-15T11:04:55.580" v="100" actId="20577"/>
          <ac:spMkLst>
            <pc:docMk/>
            <pc:sldMk cId="556362648" sldId="293"/>
            <ac:spMk id="18" creationId="{BA19DE77-3E9B-435F-9931-4938432CF8FE}"/>
          </ac:spMkLst>
        </pc:spChg>
        <pc:grpChg chg="add mod">
          <ac:chgData name="Rodolfo Duarte Pinto" userId="3c1d2390-f3e2-48ed-a692-c2bca7123a2a" providerId="ADAL" clId="{5A680B37-480D-45FC-9A79-F496E84C2991}" dt="2024-05-15T11:04:50.733" v="91"/>
          <ac:grpSpMkLst>
            <pc:docMk/>
            <pc:sldMk cId="556362648" sldId="293"/>
            <ac:grpSpMk id="14" creationId="{E75BBAC3-67C1-4233-919B-29975E6BCD95}"/>
          </ac:grpSpMkLst>
        </pc:grpChg>
        <pc:picChg chg="del">
          <ac:chgData name="Rodolfo Duarte Pinto" userId="3c1d2390-f3e2-48ed-a692-c2bca7123a2a" providerId="ADAL" clId="{5A680B37-480D-45FC-9A79-F496E84C2991}" dt="2024-05-15T11:04:47.174" v="88" actId="478"/>
          <ac:picMkLst>
            <pc:docMk/>
            <pc:sldMk cId="556362648" sldId="29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4:50.733" v="91"/>
          <ac:picMkLst>
            <pc:docMk/>
            <pc:sldMk cId="556362648" sldId="293"/>
            <ac:picMk id="15" creationId="{E2871549-DC01-4F43-B8C8-D5013F3186A5}"/>
          </ac:picMkLst>
        </pc:picChg>
        <pc:cxnChg chg="del">
          <ac:chgData name="Rodolfo Duarte Pinto" userId="3c1d2390-f3e2-48ed-a692-c2bca7123a2a" providerId="ADAL" clId="{5A680B37-480D-45FC-9A79-F496E84C2991}" dt="2024-05-15T11:04:46.370" v="87" actId="478"/>
          <ac:cxnSpMkLst>
            <pc:docMk/>
            <pc:sldMk cId="556362648" sldId="29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4:50.733" v="91"/>
          <ac:cxnSpMkLst>
            <pc:docMk/>
            <pc:sldMk cId="556362648" sldId="293"/>
            <ac:cxnSpMk id="16" creationId="{B59FF158-A51C-4EE1-91E8-44FF8D4D438E}"/>
          </ac:cxnSpMkLst>
        </pc:cxnChg>
      </pc:sldChg>
      <pc:sldChg chg="addSp delSp modSp mod">
        <pc:chgData name="Rodolfo Duarte Pinto" userId="3c1d2390-f3e2-48ed-a692-c2bca7123a2a" providerId="ADAL" clId="{5A680B37-480D-45FC-9A79-F496E84C2991}" dt="2024-05-15T11:04:24.300" v="75" actId="20577"/>
        <pc:sldMkLst>
          <pc:docMk/>
          <pc:sldMk cId="1289405126" sldId="302"/>
        </pc:sldMkLst>
        <pc:spChg chg="add mod">
          <ac:chgData name="Rodolfo Duarte Pinto" userId="3c1d2390-f3e2-48ed-a692-c2bca7123a2a" providerId="ADAL" clId="{5A680B37-480D-45FC-9A79-F496E84C2991}" dt="2024-05-15T11:04:15.837" v="43"/>
          <ac:spMkLst>
            <pc:docMk/>
            <pc:sldMk cId="1289405126" sldId="302"/>
            <ac:spMk id="10" creationId="{FDB689CB-3296-4BDC-B8B3-01135F419706}"/>
          </ac:spMkLst>
        </pc:spChg>
        <pc:spChg chg="add del">
          <ac:chgData name="Rodolfo Duarte Pinto" userId="3c1d2390-f3e2-48ed-a692-c2bca7123a2a" providerId="ADAL" clId="{5A680B37-480D-45FC-9A79-F496E84C2991}" dt="2024-05-15T11:04:15.124" v="42" actId="478"/>
          <ac:spMkLst>
            <pc:docMk/>
            <pc:sldMk cId="1289405126" sldId="302"/>
            <ac:spMk id="11" creationId="{A4BF32E4-7D7E-0B4A-950F-55A789E5B9D4}"/>
          </ac:spMkLst>
        </pc:spChg>
        <pc:spChg chg="add del">
          <ac:chgData name="Rodolfo Duarte Pinto" userId="3c1d2390-f3e2-48ed-a692-c2bca7123a2a" providerId="ADAL" clId="{5A680B37-480D-45FC-9A79-F496E84C2991}" dt="2024-05-15T11:04:14.641" v="41" actId="478"/>
          <ac:spMkLst>
            <pc:docMk/>
            <pc:sldMk cId="1289405126" sldId="302"/>
            <ac:spMk id="12" creationId="{C5E7C0C0-C89F-994D-BD14-2A60617FB614}"/>
          </ac:spMkLst>
        </pc:spChg>
        <pc:spChg chg="add del">
          <ac:chgData name="Rodolfo Duarte Pinto" userId="3c1d2390-f3e2-48ed-a692-c2bca7123a2a" providerId="ADAL" clId="{5A680B37-480D-45FC-9A79-F496E84C2991}" dt="2024-05-15T11:04:14.056" v="40" actId="478"/>
          <ac:spMkLst>
            <pc:docMk/>
            <pc:sldMk cId="1289405126" sldId="302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5A680B37-480D-45FC-9A79-F496E84C2991}" dt="2024-05-15T11:04:24.300" v="75" actId="20577"/>
          <ac:spMkLst>
            <pc:docMk/>
            <pc:sldMk cId="1289405126" sldId="302"/>
            <ac:spMk id="20" creationId="{C48730CE-7F5A-4105-B1A9-3EE5B8D07E85}"/>
          </ac:spMkLst>
        </pc:spChg>
        <pc:grpChg chg="add mod">
          <ac:chgData name="Rodolfo Duarte Pinto" userId="3c1d2390-f3e2-48ed-a692-c2bca7123a2a" providerId="ADAL" clId="{5A680B37-480D-45FC-9A79-F496E84C2991}" dt="2024-05-15T11:04:15.837" v="43"/>
          <ac:grpSpMkLst>
            <pc:docMk/>
            <pc:sldMk cId="1289405126" sldId="302"/>
            <ac:grpSpMk id="16" creationId="{3125BD56-98A6-4A46-ACE0-CE5FE34A3CFB}"/>
          </ac:grpSpMkLst>
        </pc:grpChg>
        <pc:picChg chg="del">
          <ac:chgData name="Rodolfo Duarte Pinto" userId="3c1d2390-f3e2-48ed-a692-c2bca7123a2a" providerId="ADAL" clId="{5A680B37-480D-45FC-9A79-F496E84C2991}" dt="2024-05-15T11:04:02.517" v="33" actId="478"/>
          <ac:picMkLst>
            <pc:docMk/>
            <pc:sldMk cId="1289405126" sldId="302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4:15.837" v="43"/>
          <ac:picMkLst>
            <pc:docMk/>
            <pc:sldMk cId="1289405126" sldId="302"/>
            <ac:picMk id="18" creationId="{D31775CF-0DE1-464D-AC1C-41B6D43CBB37}"/>
          </ac:picMkLst>
        </pc:picChg>
        <pc:cxnChg chg="add del">
          <ac:chgData name="Rodolfo Duarte Pinto" userId="3c1d2390-f3e2-48ed-a692-c2bca7123a2a" providerId="ADAL" clId="{5A680B37-480D-45FC-9A79-F496E84C2991}" dt="2024-05-15T11:04:14.056" v="40" actId="478"/>
          <ac:cxnSpMkLst>
            <pc:docMk/>
            <pc:sldMk cId="1289405126" sldId="302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4:15.837" v="43"/>
          <ac:cxnSpMkLst>
            <pc:docMk/>
            <pc:sldMk cId="1289405126" sldId="302"/>
            <ac:cxnSpMk id="19" creationId="{7E78444B-376F-4CEA-BF66-78BB312F7301}"/>
          </ac:cxnSpMkLst>
        </pc:cxnChg>
      </pc:sldChg>
      <pc:sldChg chg="addSp delSp modSp mod">
        <pc:chgData name="Rodolfo Duarte Pinto" userId="3c1d2390-f3e2-48ed-a692-c2bca7123a2a" providerId="ADAL" clId="{5A680B37-480D-45FC-9A79-F496E84C2991}" dt="2024-05-15T11:05:08.724" v="104"/>
        <pc:sldMkLst>
          <pc:docMk/>
          <pc:sldMk cId="1336975135" sldId="303"/>
        </pc:sldMkLst>
        <pc:spChg chg="del">
          <ac:chgData name="Rodolfo Duarte Pinto" userId="3c1d2390-f3e2-48ed-a692-c2bca7123a2a" providerId="ADAL" clId="{5A680B37-480D-45FC-9A79-F496E84C2991}" dt="2024-05-15T11:05:07.726" v="103" actId="478"/>
          <ac:spMkLst>
            <pc:docMk/>
            <pc:sldMk cId="1336975135" sldId="303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5A680B37-480D-45FC-9A79-F496E84C2991}" dt="2024-05-15T11:05:07.246" v="102" actId="478"/>
          <ac:spMkLst>
            <pc:docMk/>
            <pc:sldMk cId="1336975135" sldId="303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5A680B37-480D-45FC-9A79-F496E84C2991}" dt="2024-05-15T11:05:08.724" v="104"/>
          <ac:spMkLst>
            <pc:docMk/>
            <pc:sldMk cId="1336975135" sldId="303"/>
            <ac:spMk id="14" creationId="{715587B7-559F-4D54-86A9-61965695FC50}"/>
          </ac:spMkLst>
        </pc:spChg>
        <pc:spChg chg="del">
          <ac:chgData name="Rodolfo Duarte Pinto" userId="3c1d2390-f3e2-48ed-a692-c2bca7123a2a" providerId="ADAL" clId="{5A680B37-480D-45FC-9A79-F496E84C2991}" dt="2024-05-15T11:05:05.989" v="101" actId="478"/>
          <ac:spMkLst>
            <pc:docMk/>
            <pc:sldMk cId="1336975135" sldId="303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5A680B37-480D-45FC-9A79-F496E84C2991}" dt="2024-05-15T11:05:08.724" v="104"/>
          <ac:spMkLst>
            <pc:docMk/>
            <pc:sldMk cId="1336975135" sldId="303"/>
            <ac:spMk id="19" creationId="{3E5C911B-4372-4B68-AA6B-D45C4C2B44D8}"/>
          </ac:spMkLst>
        </pc:spChg>
        <pc:grpChg chg="add mod">
          <ac:chgData name="Rodolfo Duarte Pinto" userId="3c1d2390-f3e2-48ed-a692-c2bca7123a2a" providerId="ADAL" clId="{5A680B37-480D-45FC-9A79-F496E84C2991}" dt="2024-05-15T11:05:08.724" v="104"/>
          <ac:grpSpMkLst>
            <pc:docMk/>
            <pc:sldMk cId="1336975135" sldId="303"/>
            <ac:grpSpMk id="15" creationId="{5D666BEF-1B98-441F-964B-36E57B56EF20}"/>
          </ac:grpSpMkLst>
        </pc:grpChg>
        <pc:picChg chg="del">
          <ac:chgData name="Rodolfo Duarte Pinto" userId="3c1d2390-f3e2-48ed-a692-c2bca7123a2a" providerId="ADAL" clId="{5A680B37-480D-45FC-9A79-F496E84C2991}" dt="2024-05-15T11:05:05.989" v="101" actId="478"/>
          <ac:picMkLst>
            <pc:docMk/>
            <pc:sldMk cId="1336975135" sldId="303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5:08.724" v="104"/>
          <ac:picMkLst>
            <pc:docMk/>
            <pc:sldMk cId="1336975135" sldId="303"/>
            <ac:picMk id="16" creationId="{B94B97FF-03B7-484C-96D7-F4C8C169CD99}"/>
          </ac:picMkLst>
        </pc:picChg>
        <pc:cxnChg chg="del">
          <ac:chgData name="Rodolfo Duarte Pinto" userId="3c1d2390-f3e2-48ed-a692-c2bca7123a2a" providerId="ADAL" clId="{5A680B37-480D-45FC-9A79-F496E84C2991}" dt="2024-05-15T11:05:05.989" v="101" actId="478"/>
          <ac:cxnSpMkLst>
            <pc:docMk/>
            <pc:sldMk cId="1336975135" sldId="303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5:08.724" v="104"/>
          <ac:cxnSpMkLst>
            <pc:docMk/>
            <pc:sldMk cId="1336975135" sldId="303"/>
            <ac:cxnSpMk id="18" creationId="{4CC8C9EE-18AD-41BB-B12D-06061E59A7B9}"/>
          </ac:cxnSpMkLst>
        </pc:cxnChg>
      </pc:sldChg>
      <pc:sldChg chg="addSp delSp modSp mod">
        <pc:chgData name="Rodolfo Duarte Pinto" userId="3c1d2390-f3e2-48ed-a692-c2bca7123a2a" providerId="ADAL" clId="{5A680B37-480D-45FC-9A79-F496E84C2991}" dt="2024-05-15T11:05:17.142" v="109"/>
        <pc:sldMkLst>
          <pc:docMk/>
          <pc:sldMk cId="1516176562" sldId="304"/>
        </pc:sldMkLst>
        <pc:spChg chg="del">
          <ac:chgData name="Rodolfo Duarte Pinto" userId="3c1d2390-f3e2-48ed-a692-c2bca7123a2a" providerId="ADAL" clId="{5A680B37-480D-45FC-9A79-F496E84C2991}" dt="2024-05-15T11:05:15.953" v="108" actId="478"/>
          <ac:spMkLst>
            <pc:docMk/>
            <pc:sldMk cId="1516176562" sldId="30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5A680B37-480D-45FC-9A79-F496E84C2991}" dt="2024-05-15T11:05:15.183" v="107" actId="478"/>
          <ac:spMkLst>
            <pc:docMk/>
            <pc:sldMk cId="1516176562" sldId="304"/>
            <ac:spMk id="12" creationId="{C5E7C0C0-C89F-994D-BD14-2A60617FB614}"/>
          </ac:spMkLst>
        </pc:spChg>
        <pc:spChg chg="del">
          <ac:chgData name="Rodolfo Duarte Pinto" userId="3c1d2390-f3e2-48ed-a692-c2bca7123a2a" providerId="ADAL" clId="{5A680B37-480D-45FC-9A79-F496E84C2991}" dt="2024-05-15T11:05:13.273" v="105" actId="478"/>
          <ac:spMkLst>
            <pc:docMk/>
            <pc:sldMk cId="1516176562" sldId="304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5A680B37-480D-45FC-9A79-F496E84C2991}" dt="2024-05-15T11:05:17.142" v="109"/>
          <ac:spMkLst>
            <pc:docMk/>
            <pc:sldMk cId="1516176562" sldId="304"/>
            <ac:spMk id="18" creationId="{1817168B-E0EA-486F-9F7D-731B6E662158}"/>
          </ac:spMkLst>
        </pc:spChg>
        <pc:spChg chg="add mod">
          <ac:chgData name="Rodolfo Duarte Pinto" userId="3c1d2390-f3e2-48ed-a692-c2bca7123a2a" providerId="ADAL" clId="{5A680B37-480D-45FC-9A79-F496E84C2991}" dt="2024-05-15T11:05:17.142" v="109"/>
          <ac:spMkLst>
            <pc:docMk/>
            <pc:sldMk cId="1516176562" sldId="304"/>
            <ac:spMk id="25" creationId="{93FDD301-04F8-48F9-8541-16801D08C2F5}"/>
          </ac:spMkLst>
        </pc:spChg>
        <pc:grpChg chg="add mod">
          <ac:chgData name="Rodolfo Duarte Pinto" userId="3c1d2390-f3e2-48ed-a692-c2bca7123a2a" providerId="ADAL" clId="{5A680B37-480D-45FC-9A79-F496E84C2991}" dt="2024-05-15T11:05:17.142" v="109"/>
          <ac:grpSpMkLst>
            <pc:docMk/>
            <pc:sldMk cId="1516176562" sldId="304"/>
            <ac:grpSpMk id="19" creationId="{E2EB381F-EC7F-4B28-8424-05C54A75CBE2}"/>
          </ac:grpSpMkLst>
        </pc:grpChg>
        <pc:picChg chg="del">
          <ac:chgData name="Rodolfo Duarte Pinto" userId="3c1d2390-f3e2-48ed-a692-c2bca7123a2a" providerId="ADAL" clId="{5A680B37-480D-45FC-9A79-F496E84C2991}" dt="2024-05-15T11:05:14.124" v="106" actId="478"/>
          <ac:picMkLst>
            <pc:docMk/>
            <pc:sldMk cId="1516176562" sldId="30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5:17.142" v="109"/>
          <ac:picMkLst>
            <pc:docMk/>
            <pc:sldMk cId="1516176562" sldId="304"/>
            <ac:picMk id="20" creationId="{B4F8CB8A-70D7-4EF6-84A8-3F833B45C4DD}"/>
          </ac:picMkLst>
        </pc:picChg>
        <pc:cxnChg chg="del">
          <ac:chgData name="Rodolfo Duarte Pinto" userId="3c1d2390-f3e2-48ed-a692-c2bca7123a2a" providerId="ADAL" clId="{5A680B37-480D-45FC-9A79-F496E84C2991}" dt="2024-05-15T11:05:13.273" v="105" actId="478"/>
          <ac:cxnSpMkLst>
            <pc:docMk/>
            <pc:sldMk cId="1516176562" sldId="30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5:17.142" v="109"/>
          <ac:cxnSpMkLst>
            <pc:docMk/>
            <pc:sldMk cId="1516176562" sldId="304"/>
            <ac:cxnSpMk id="21" creationId="{56FFCA14-5E1C-44F0-8097-054F3497873C}"/>
          </ac:cxnSpMkLst>
        </pc:cxnChg>
      </pc:sldChg>
      <pc:sldChg chg="addSp delSp modSp mod">
        <pc:chgData name="Rodolfo Duarte Pinto" userId="3c1d2390-f3e2-48ed-a692-c2bca7123a2a" providerId="ADAL" clId="{5A680B37-480D-45FC-9A79-F496E84C2991}" dt="2024-05-15T11:05:26.216" v="113"/>
        <pc:sldMkLst>
          <pc:docMk/>
          <pc:sldMk cId="421609726" sldId="305"/>
        </pc:sldMkLst>
        <pc:spChg chg="add mod">
          <ac:chgData name="Rodolfo Duarte Pinto" userId="3c1d2390-f3e2-48ed-a692-c2bca7123a2a" providerId="ADAL" clId="{5A680B37-480D-45FC-9A79-F496E84C2991}" dt="2024-05-15T11:05:26.216" v="113"/>
          <ac:spMkLst>
            <pc:docMk/>
            <pc:sldMk cId="421609726" sldId="305"/>
            <ac:spMk id="9" creationId="{EA23E030-B41F-444F-9BB0-0E05C22EA106}"/>
          </ac:spMkLst>
        </pc:spChg>
        <pc:spChg chg="del">
          <ac:chgData name="Rodolfo Duarte Pinto" userId="3c1d2390-f3e2-48ed-a692-c2bca7123a2a" providerId="ADAL" clId="{5A680B37-480D-45FC-9A79-F496E84C2991}" dt="2024-05-15T11:05:25.179" v="112" actId="478"/>
          <ac:spMkLst>
            <pc:docMk/>
            <pc:sldMk cId="421609726" sldId="305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5A680B37-480D-45FC-9A79-F496E84C2991}" dt="2024-05-15T11:05:24.157" v="111" actId="478"/>
          <ac:spMkLst>
            <pc:docMk/>
            <pc:sldMk cId="421609726" sldId="305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5A680B37-480D-45FC-9A79-F496E84C2991}" dt="2024-05-15T11:05:26.216" v="113"/>
          <ac:spMkLst>
            <pc:docMk/>
            <pc:sldMk cId="421609726" sldId="305"/>
            <ac:spMk id="15" creationId="{0687146C-BB6E-4DAA-9A7B-9B08B4E243FA}"/>
          </ac:spMkLst>
        </pc:spChg>
        <pc:spChg chg="del">
          <ac:chgData name="Rodolfo Duarte Pinto" userId="3c1d2390-f3e2-48ed-a692-c2bca7123a2a" providerId="ADAL" clId="{5A680B37-480D-45FC-9A79-F496E84C2991}" dt="2024-05-15T11:05:21.032" v="110" actId="478"/>
          <ac:spMkLst>
            <pc:docMk/>
            <pc:sldMk cId="421609726" sldId="305"/>
            <ac:spMk id="17" creationId="{66C3FE60-80DC-4B4E-8E68-AAA634EBE7C3}"/>
          </ac:spMkLst>
        </pc:spChg>
        <pc:grpChg chg="add mod">
          <ac:chgData name="Rodolfo Duarte Pinto" userId="3c1d2390-f3e2-48ed-a692-c2bca7123a2a" providerId="ADAL" clId="{5A680B37-480D-45FC-9A79-F496E84C2991}" dt="2024-05-15T11:05:26.216" v="113"/>
          <ac:grpSpMkLst>
            <pc:docMk/>
            <pc:sldMk cId="421609726" sldId="305"/>
            <ac:grpSpMk id="10" creationId="{0E55B2DF-C723-42EA-835A-C74E64EB834D}"/>
          </ac:grpSpMkLst>
        </pc:grpChg>
        <pc:picChg chg="del">
          <ac:chgData name="Rodolfo Duarte Pinto" userId="3c1d2390-f3e2-48ed-a692-c2bca7123a2a" providerId="ADAL" clId="{5A680B37-480D-45FC-9A79-F496E84C2991}" dt="2024-05-15T11:05:21.032" v="110" actId="478"/>
          <ac:picMkLst>
            <pc:docMk/>
            <pc:sldMk cId="421609726" sldId="30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5:26.216" v="113"/>
          <ac:picMkLst>
            <pc:docMk/>
            <pc:sldMk cId="421609726" sldId="305"/>
            <ac:picMk id="13" creationId="{445A121A-820D-4595-96F2-5D79F1CC4C01}"/>
          </ac:picMkLst>
        </pc:picChg>
        <pc:cxnChg chg="del">
          <ac:chgData name="Rodolfo Duarte Pinto" userId="3c1d2390-f3e2-48ed-a692-c2bca7123a2a" providerId="ADAL" clId="{5A680B37-480D-45FC-9A79-F496E84C2991}" dt="2024-05-15T11:05:21.032" v="110" actId="478"/>
          <ac:cxnSpMkLst>
            <pc:docMk/>
            <pc:sldMk cId="421609726" sldId="30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5:26.216" v="113"/>
          <ac:cxnSpMkLst>
            <pc:docMk/>
            <pc:sldMk cId="421609726" sldId="305"/>
            <ac:cxnSpMk id="14" creationId="{E32AD376-94DB-41B2-8761-16CCC464A80C}"/>
          </ac:cxnSpMkLst>
        </pc:cxnChg>
      </pc:sldChg>
      <pc:sldChg chg="addSp delSp modSp mod">
        <pc:chgData name="Rodolfo Duarte Pinto" userId="3c1d2390-f3e2-48ed-a692-c2bca7123a2a" providerId="ADAL" clId="{5A680B37-480D-45FC-9A79-F496E84C2991}" dt="2024-05-15T11:05:33.949" v="117"/>
        <pc:sldMkLst>
          <pc:docMk/>
          <pc:sldMk cId="3970232604" sldId="306"/>
        </pc:sldMkLst>
        <pc:spChg chg="del">
          <ac:chgData name="Rodolfo Duarte Pinto" userId="3c1d2390-f3e2-48ed-a692-c2bca7123a2a" providerId="ADAL" clId="{5A680B37-480D-45FC-9A79-F496E84C2991}" dt="2024-05-15T11:05:32.902" v="116" actId="478"/>
          <ac:spMkLst>
            <pc:docMk/>
            <pc:sldMk cId="3970232604" sldId="30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5A680B37-480D-45FC-9A79-F496E84C2991}" dt="2024-05-15T11:05:31.868" v="115" actId="478"/>
          <ac:spMkLst>
            <pc:docMk/>
            <pc:sldMk cId="3970232604" sldId="306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5A680B37-480D-45FC-9A79-F496E84C2991}" dt="2024-05-15T11:05:33.949" v="117"/>
          <ac:spMkLst>
            <pc:docMk/>
            <pc:sldMk cId="3970232604" sldId="306"/>
            <ac:spMk id="13" creationId="{332988D1-079F-4057-B55F-10B229739D66}"/>
          </ac:spMkLst>
        </pc:spChg>
        <pc:spChg chg="del">
          <ac:chgData name="Rodolfo Duarte Pinto" userId="3c1d2390-f3e2-48ed-a692-c2bca7123a2a" providerId="ADAL" clId="{5A680B37-480D-45FC-9A79-F496E84C2991}" dt="2024-05-15T11:05:30.485" v="114" actId="478"/>
          <ac:spMkLst>
            <pc:docMk/>
            <pc:sldMk cId="3970232604" sldId="306"/>
            <ac:spMk id="17" creationId="{66C3FE60-80DC-4B4E-8E68-AAA634EBE7C3}"/>
          </ac:spMkLst>
        </pc:spChg>
        <pc:spChg chg="add mod">
          <ac:chgData name="Rodolfo Duarte Pinto" userId="3c1d2390-f3e2-48ed-a692-c2bca7123a2a" providerId="ADAL" clId="{5A680B37-480D-45FC-9A79-F496E84C2991}" dt="2024-05-15T11:05:33.949" v="117"/>
          <ac:spMkLst>
            <pc:docMk/>
            <pc:sldMk cId="3970232604" sldId="306"/>
            <ac:spMk id="22" creationId="{CCB38E54-272C-41E4-953B-E924788FCC4D}"/>
          </ac:spMkLst>
        </pc:spChg>
        <pc:grpChg chg="add mod">
          <ac:chgData name="Rodolfo Duarte Pinto" userId="3c1d2390-f3e2-48ed-a692-c2bca7123a2a" providerId="ADAL" clId="{5A680B37-480D-45FC-9A79-F496E84C2991}" dt="2024-05-15T11:05:33.949" v="117"/>
          <ac:grpSpMkLst>
            <pc:docMk/>
            <pc:sldMk cId="3970232604" sldId="306"/>
            <ac:grpSpMk id="14" creationId="{1A2E42FF-A9EE-4251-9546-CC01CEDBA529}"/>
          </ac:grpSpMkLst>
        </pc:grpChg>
        <pc:picChg chg="del">
          <ac:chgData name="Rodolfo Duarte Pinto" userId="3c1d2390-f3e2-48ed-a692-c2bca7123a2a" providerId="ADAL" clId="{5A680B37-480D-45FC-9A79-F496E84C2991}" dt="2024-05-15T11:05:30.485" v="114" actId="478"/>
          <ac:picMkLst>
            <pc:docMk/>
            <pc:sldMk cId="3970232604" sldId="30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5:33.949" v="117"/>
          <ac:picMkLst>
            <pc:docMk/>
            <pc:sldMk cId="3970232604" sldId="306"/>
            <ac:picMk id="15" creationId="{CAEF995A-4969-4116-8573-429FD66DBC28}"/>
          </ac:picMkLst>
        </pc:picChg>
        <pc:cxnChg chg="del">
          <ac:chgData name="Rodolfo Duarte Pinto" userId="3c1d2390-f3e2-48ed-a692-c2bca7123a2a" providerId="ADAL" clId="{5A680B37-480D-45FC-9A79-F496E84C2991}" dt="2024-05-15T11:05:30.485" v="114" actId="478"/>
          <ac:cxnSpMkLst>
            <pc:docMk/>
            <pc:sldMk cId="3970232604" sldId="30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5:33.949" v="117"/>
          <ac:cxnSpMkLst>
            <pc:docMk/>
            <pc:sldMk cId="3970232604" sldId="306"/>
            <ac:cxnSpMk id="16" creationId="{D9F6D9A6-F80D-4AFB-9E53-24C3A7F94327}"/>
          </ac:cxnSpMkLst>
        </pc:cxnChg>
      </pc:sldChg>
      <pc:sldChg chg="addSp delSp modSp mod">
        <pc:chgData name="Rodolfo Duarte Pinto" userId="3c1d2390-f3e2-48ed-a692-c2bca7123a2a" providerId="ADAL" clId="{5A680B37-480D-45FC-9A79-F496E84C2991}" dt="2024-05-15T11:05:47.319" v="124" actId="478"/>
        <pc:sldMkLst>
          <pc:docMk/>
          <pc:sldMk cId="1982458048" sldId="307"/>
        </pc:sldMkLst>
        <pc:spChg chg="add mod">
          <ac:chgData name="Rodolfo Duarte Pinto" userId="3c1d2390-f3e2-48ed-a692-c2bca7123a2a" providerId="ADAL" clId="{5A680B37-480D-45FC-9A79-F496E84C2991}" dt="2024-05-15T11:05:44.667" v="123"/>
          <ac:spMkLst>
            <pc:docMk/>
            <pc:sldMk cId="1982458048" sldId="307"/>
            <ac:spMk id="7" creationId="{73823D89-0505-4A6C-9957-5C1450391A8C}"/>
          </ac:spMkLst>
        </pc:spChg>
        <pc:spChg chg="del">
          <ac:chgData name="Rodolfo Duarte Pinto" userId="3c1d2390-f3e2-48ed-a692-c2bca7123a2a" providerId="ADAL" clId="{5A680B37-480D-45FC-9A79-F496E84C2991}" dt="2024-05-15T11:05:43.562" v="122" actId="478"/>
          <ac:spMkLst>
            <pc:docMk/>
            <pc:sldMk cId="1982458048" sldId="30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5A680B37-480D-45FC-9A79-F496E84C2991}" dt="2024-05-15T11:05:42.724" v="121" actId="478"/>
          <ac:spMkLst>
            <pc:docMk/>
            <pc:sldMk cId="1982458048" sldId="307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5A680B37-480D-45FC-9A79-F496E84C2991}" dt="2024-05-15T11:05:47.319" v="124" actId="478"/>
          <ac:spMkLst>
            <pc:docMk/>
            <pc:sldMk cId="1982458048" sldId="307"/>
            <ac:spMk id="13" creationId="{00425173-4654-4DDE-8885-04C74BDBA779}"/>
          </ac:spMkLst>
        </pc:spChg>
        <pc:grpChg chg="add mod">
          <ac:chgData name="Rodolfo Duarte Pinto" userId="3c1d2390-f3e2-48ed-a692-c2bca7123a2a" providerId="ADAL" clId="{5A680B37-480D-45FC-9A79-F496E84C2991}" dt="2024-05-15T11:05:44.667" v="123"/>
          <ac:grpSpMkLst>
            <pc:docMk/>
            <pc:sldMk cId="1982458048" sldId="307"/>
            <ac:grpSpMk id="8" creationId="{06EB72DC-1E08-4B80-96FE-704624D726C8}"/>
          </ac:grpSpMkLst>
        </pc:grpChg>
        <pc:picChg chg="del">
          <ac:chgData name="Rodolfo Duarte Pinto" userId="3c1d2390-f3e2-48ed-a692-c2bca7123a2a" providerId="ADAL" clId="{5A680B37-480D-45FC-9A79-F496E84C2991}" dt="2024-05-15T11:05:41.743" v="120" actId="478"/>
          <ac:picMkLst>
            <pc:docMk/>
            <pc:sldMk cId="1982458048" sldId="30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5A680B37-480D-45FC-9A79-F496E84C2991}" dt="2024-05-15T11:05:44.667" v="123"/>
          <ac:picMkLst>
            <pc:docMk/>
            <pc:sldMk cId="1982458048" sldId="307"/>
            <ac:picMk id="9" creationId="{8637394A-EAD4-4CF4-9DCF-E3D991567390}"/>
          </ac:picMkLst>
        </pc:picChg>
        <pc:picChg chg="mod">
          <ac:chgData name="Rodolfo Duarte Pinto" userId="3c1d2390-f3e2-48ed-a692-c2bca7123a2a" providerId="ADAL" clId="{5A680B37-480D-45FC-9A79-F496E84C2991}" dt="2024-05-15T11:05:39.449" v="119" actId="1076"/>
          <ac:picMkLst>
            <pc:docMk/>
            <pc:sldMk cId="1982458048" sldId="307"/>
            <ac:picMk id="1026" creationId="{DBD09B38-7477-DB4A-BE07-60B16BE97D99}"/>
          </ac:picMkLst>
        </pc:picChg>
        <pc:cxnChg chg="del">
          <ac:chgData name="Rodolfo Duarte Pinto" userId="3c1d2390-f3e2-48ed-a692-c2bca7123a2a" providerId="ADAL" clId="{5A680B37-480D-45FC-9A79-F496E84C2991}" dt="2024-05-15T11:05:41.743" v="120" actId="478"/>
          <ac:cxnSpMkLst>
            <pc:docMk/>
            <pc:sldMk cId="1982458048" sldId="30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5A680B37-480D-45FC-9A79-F496E84C2991}" dt="2024-05-15T11:05:44.667" v="123"/>
          <ac:cxnSpMkLst>
            <pc:docMk/>
            <pc:sldMk cId="1982458048" sldId="307"/>
            <ac:cxnSpMk id="10" creationId="{789D2842-454F-4B28-8687-95B746B462F9}"/>
          </ac:cxnSpMkLst>
        </pc:cxnChg>
      </pc:sldChg>
      <pc:sldChg chg="add">
        <pc:chgData name="Rodolfo Duarte Pinto" userId="3c1d2390-f3e2-48ed-a692-c2bca7123a2a" providerId="ADAL" clId="{5A680B37-480D-45FC-9A79-F496E84C2991}" dt="2024-05-15T11:01:52.890" v="0"/>
        <pc:sldMkLst>
          <pc:docMk/>
          <pc:sldMk cId="1025605203" sldId="308"/>
        </pc:sldMkLst>
      </pc:sldChg>
      <pc:sldChg chg="modSp add mod">
        <pc:chgData name="Rodolfo Duarte Pinto" userId="3c1d2390-f3e2-48ed-a692-c2bca7123a2a" providerId="ADAL" clId="{5A680B37-480D-45FC-9A79-F496E84C2991}" dt="2024-05-15T11:02:04.745" v="2"/>
        <pc:sldMkLst>
          <pc:docMk/>
          <pc:sldMk cId="4098742965" sldId="309"/>
        </pc:sldMkLst>
        <pc:spChg chg="mod">
          <ac:chgData name="Rodolfo Duarte Pinto" userId="3c1d2390-f3e2-48ed-a692-c2bca7123a2a" providerId="ADAL" clId="{5A680B37-480D-45FC-9A79-F496E84C2991}" dt="2024-05-15T11:02:04.745" v="2"/>
          <ac:spMkLst>
            <pc:docMk/>
            <pc:sldMk cId="4098742965" sldId="309"/>
            <ac:spMk id="13" creationId="{4FAA28DA-9CDF-124F-B4FF-EC7705BE7F0B}"/>
          </ac:spMkLst>
        </pc:spChg>
      </pc:sldChg>
      <pc:sldChg chg="modSp add mod">
        <pc:chgData name="Rodolfo Duarte Pinto" userId="3c1d2390-f3e2-48ed-a692-c2bca7123a2a" providerId="ADAL" clId="{5A680B37-480D-45FC-9A79-F496E84C2991}" dt="2024-05-15T11:02:28.658" v="6"/>
        <pc:sldMkLst>
          <pc:docMk/>
          <pc:sldMk cId="3913139709" sldId="310"/>
        </pc:sldMkLst>
        <pc:spChg chg="mod">
          <ac:chgData name="Rodolfo Duarte Pinto" userId="3c1d2390-f3e2-48ed-a692-c2bca7123a2a" providerId="ADAL" clId="{5A680B37-480D-45FC-9A79-F496E84C2991}" dt="2024-05-15T11:02:28.658" v="6"/>
          <ac:spMkLst>
            <pc:docMk/>
            <pc:sldMk cId="3913139709" sldId="310"/>
            <ac:spMk id="7" creationId="{10C6BAA9-0170-594C-B1DC-75AD8491503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72A7C-F2F1-E042-AA52-557E9DFDC08A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8229-1FEE-6E46-9F74-4BAE0498CF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50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sa/3.0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sa/3.0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359505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786916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14627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Nota:</a:t>
            </a:r>
          </a:p>
          <a:p>
            <a:r>
              <a:rPr lang="pt-PT" b="0" dirty="0"/>
              <a:t>Imagem - </a:t>
            </a:r>
            <a:r>
              <a:rPr lang="pt-PT" b="0" dirty="0" err="1"/>
              <a:t>https</a:t>
            </a:r>
            <a:r>
              <a:rPr lang="pt-PT" b="0" dirty="0"/>
              <a:t>://</a:t>
            </a:r>
            <a:r>
              <a:rPr lang="pt-PT" b="0" dirty="0" err="1"/>
              <a:t>diversamentecoding.eu</a:t>
            </a:r>
            <a:r>
              <a:rPr lang="pt-PT" b="0" dirty="0"/>
              <a:t>/digital-</a:t>
            </a:r>
            <a:r>
              <a:rPr lang="pt-PT" b="0" dirty="0" err="1"/>
              <a:t>literacy</a:t>
            </a:r>
            <a:r>
              <a:rPr lang="pt-PT" b="0" dirty="0"/>
              <a:t>-</a:t>
            </a:r>
            <a:r>
              <a:rPr lang="pt-PT" b="0" dirty="0" err="1"/>
              <a:t>is</a:t>
            </a:r>
            <a:r>
              <a:rPr lang="pt-PT" b="0" dirty="0"/>
              <a:t>-more-</a:t>
            </a:r>
            <a:r>
              <a:rPr lang="pt-PT" b="0" dirty="0" err="1"/>
              <a:t>important</a:t>
            </a:r>
            <a:r>
              <a:rPr lang="pt-PT" b="0" dirty="0"/>
              <a:t>-</a:t>
            </a:r>
            <a:r>
              <a:rPr lang="pt-PT" b="0" dirty="0" err="1"/>
              <a:t>than-ever</a:t>
            </a:r>
            <a:r>
              <a:rPr lang="pt-PT" b="0" dirty="0"/>
              <a:t>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59536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2439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72470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-sa/3.0/"/>
              </a:rPr>
              <a:t>CC BY-SA-NC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25919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-sa/3.0/"/>
              </a:rPr>
              <a:t>CC BY-SA-NC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80805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98358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70717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7830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541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0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99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478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32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776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4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588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01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4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A958-4B3A-8649-BFA6-248C0E43AAA7}" type="datetimeFigureOut">
              <a:rPr lang="pt-PT" smtClean="0"/>
              <a:t>15/05/2024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25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ov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verbr.com.br/atualidades/criancas-brasileiras-comecam-a-programar-e-criar-seus-proprios-game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www.piensaenbinario.com/2011/09/feliz-dia-del-programador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98awWpkx9UM?feature=oembed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F9F5891-F561-E24A-BB43-621B123D0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179" y="1180541"/>
            <a:ext cx="8337176" cy="52107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Seta para a Direita 21">
            <a:extLst>
              <a:ext uri="{FF2B5EF4-FFF2-40B4-BE49-F238E27FC236}">
                <a16:creationId xmlns:a16="http://schemas.microsoft.com/office/drawing/2014/main" id="{7004C5A5-0B90-BF46-95CA-8579514E8CE3}"/>
              </a:ext>
            </a:extLst>
          </p:cNvPr>
          <p:cNvSpPr/>
          <p:nvPr/>
        </p:nvSpPr>
        <p:spPr>
          <a:xfrm rot="10800000">
            <a:off x="7995358" y="1695006"/>
            <a:ext cx="2777431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3F0CFBDB-D50E-8840-9ADF-7FBC68846B34}"/>
              </a:ext>
            </a:extLst>
          </p:cNvPr>
          <p:cNvSpPr/>
          <p:nvPr/>
        </p:nvSpPr>
        <p:spPr>
          <a:xfrm>
            <a:off x="8927282" y="1489189"/>
            <a:ext cx="91358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Palco</a:t>
            </a:r>
          </a:p>
        </p:txBody>
      </p:sp>
      <p:sp>
        <p:nvSpPr>
          <p:cNvPr id="24" name="Seta para a Direita 23">
            <a:extLst>
              <a:ext uri="{FF2B5EF4-FFF2-40B4-BE49-F238E27FC236}">
                <a16:creationId xmlns:a16="http://schemas.microsoft.com/office/drawing/2014/main" id="{FA8D3801-8197-4040-984A-2CAB23D2DC88}"/>
              </a:ext>
            </a:extLst>
          </p:cNvPr>
          <p:cNvSpPr/>
          <p:nvPr/>
        </p:nvSpPr>
        <p:spPr>
          <a:xfrm rot="11401833">
            <a:off x="6223737" y="5260535"/>
            <a:ext cx="4434830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A5CE9485-2FBE-0B4B-915F-D29A0DC0DE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870" t="34390" r="42031" b="24049"/>
          <a:stretch/>
        </p:blipFill>
        <p:spPr>
          <a:xfrm>
            <a:off x="2709334" y="3241228"/>
            <a:ext cx="1944099" cy="1573200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0473FEAE-34ED-D140-B132-78AB60681002}"/>
              </a:ext>
            </a:extLst>
          </p:cNvPr>
          <p:cNvSpPr/>
          <p:nvPr/>
        </p:nvSpPr>
        <p:spPr>
          <a:xfrm>
            <a:off x="8866655" y="5158534"/>
            <a:ext cx="194841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Ator - Sprite</a:t>
            </a:r>
          </a:p>
        </p:txBody>
      </p:sp>
      <p:sp>
        <p:nvSpPr>
          <p:cNvPr id="15" name="Seta para a Direita 14">
            <a:extLst>
              <a:ext uri="{FF2B5EF4-FFF2-40B4-BE49-F238E27FC236}">
                <a16:creationId xmlns:a16="http://schemas.microsoft.com/office/drawing/2014/main" id="{CB5C375F-C674-354A-A97A-462A2029AF0F}"/>
              </a:ext>
            </a:extLst>
          </p:cNvPr>
          <p:cNvSpPr/>
          <p:nvPr/>
        </p:nvSpPr>
        <p:spPr>
          <a:xfrm rot="10800000">
            <a:off x="8676355" y="4143241"/>
            <a:ext cx="2777431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054540A5-FF8F-F940-AFD1-03516FBADEC7}"/>
              </a:ext>
            </a:extLst>
          </p:cNvPr>
          <p:cNvSpPr/>
          <p:nvPr/>
        </p:nvSpPr>
        <p:spPr>
          <a:xfrm>
            <a:off x="9608279" y="3937424"/>
            <a:ext cx="10502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Fundo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1817168B-E0EA-486F-9F7D-731B6E66215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E2EB381F-EC7F-4B28-8424-05C54A75CBE2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0" name="Imagem 1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4F8CB8A-70D7-4EF6-84A8-3F833B45C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1" name="Conexão Reta 4">
              <a:extLst>
                <a:ext uri="{FF2B5EF4-FFF2-40B4-BE49-F238E27FC236}">
                  <a16:creationId xmlns:a16="http://schemas.microsoft.com/office/drawing/2014/main" id="{56FFCA14-5E1C-44F0-8097-054F3497873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tângulo 24">
            <a:extLst>
              <a:ext uri="{FF2B5EF4-FFF2-40B4-BE49-F238E27FC236}">
                <a16:creationId xmlns:a16="http://schemas.microsoft.com/office/drawing/2014/main" id="{93FDD301-04F8-48F9-8541-16801D08C2F5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Scratch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176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vação do ecrã 2022-03-09, às 12.18.02.mov" descr="Gravação do ecrã 2022-03-09, às 12.18.02.mov">
            <a:hlinkClick r:id="" action="ppaction://media"/>
            <a:extLst>
              <a:ext uri="{FF2B5EF4-FFF2-40B4-BE49-F238E27FC236}">
                <a16:creationId xmlns:a16="http://schemas.microsoft.com/office/drawing/2014/main" id="{85D8395A-9789-0F4E-AF4A-F4F1B494E83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891.924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19776" y="1354015"/>
            <a:ext cx="7407272" cy="46295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Retângulo 17">
            <a:extLst>
              <a:ext uri="{FF2B5EF4-FFF2-40B4-BE49-F238E27FC236}">
                <a16:creationId xmlns:a16="http://schemas.microsoft.com/office/drawing/2014/main" id="{F49ACB3C-3862-D642-A53B-0003A78CFD65}"/>
              </a:ext>
            </a:extLst>
          </p:cNvPr>
          <p:cNvSpPr/>
          <p:nvPr/>
        </p:nvSpPr>
        <p:spPr>
          <a:xfrm>
            <a:off x="464952" y="2387282"/>
            <a:ext cx="3854824" cy="2563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 </a:t>
            </a:r>
            <a:r>
              <a:rPr lang="pt-PT" sz="2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pseudocódigo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clicar na bandeira verde, move o gato (ator/</a:t>
            </a:r>
            <a:r>
              <a:rPr lang="pt-PT" sz="22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sprite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10 passos em frente.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EA23E030-B41F-444F-9BB0-0E05C22EA10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0E55B2DF-C723-42EA-835A-C74E64EB834D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45A121A-820D-4595-96F2-5D79F1CC4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E32AD376-94DB-41B2-8761-16CCC464A80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0687146C-BB6E-4DAA-9A7B-9B08B4E243FA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Scratch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0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F9F5891-F561-E24A-BB43-621B123D01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7349"/>
          <a:stretch/>
        </p:blipFill>
        <p:spPr>
          <a:xfrm>
            <a:off x="1534934" y="4159200"/>
            <a:ext cx="8337176" cy="6592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Retângulo 17">
            <a:extLst>
              <a:ext uri="{FF2B5EF4-FFF2-40B4-BE49-F238E27FC236}">
                <a16:creationId xmlns:a16="http://schemas.microsoft.com/office/drawing/2014/main" id="{E2D8D660-E943-574A-BCE5-8B0AE79C7B93}"/>
              </a:ext>
            </a:extLst>
          </p:cNvPr>
          <p:cNvSpPr/>
          <p:nvPr/>
        </p:nvSpPr>
        <p:spPr>
          <a:xfrm>
            <a:off x="1534934" y="1798828"/>
            <a:ext cx="9827487" cy="1039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strike="sngStrike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Praticar o login (Entrar) na vossa conta.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Clicar em Tutoriais. Escolher um e tentar.</a:t>
            </a:r>
          </a:p>
        </p:txBody>
      </p:sp>
      <p:sp>
        <p:nvSpPr>
          <p:cNvPr id="19" name="Seta para a Direita 18">
            <a:extLst>
              <a:ext uri="{FF2B5EF4-FFF2-40B4-BE49-F238E27FC236}">
                <a16:creationId xmlns:a16="http://schemas.microsoft.com/office/drawing/2014/main" id="{81C86D69-7D9C-9B49-9FEE-CFA2423C99EA}"/>
              </a:ext>
            </a:extLst>
          </p:cNvPr>
          <p:cNvSpPr/>
          <p:nvPr/>
        </p:nvSpPr>
        <p:spPr>
          <a:xfrm rot="7974792">
            <a:off x="9585342" y="3436070"/>
            <a:ext cx="1194337" cy="569713"/>
          </a:xfrm>
          <a:prstGeom prst="rightArrow">
            <a:avLst>
              <a:gd name="adj1" fmla="val 52431"/>
              <a:gd name="adj2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Seta para a Direita 19">
            <a:extLst>
              <a:ext uri="{FF2B5EF4-FFF2-40B4-BE49-F238E27FC236}">
                <a16:creationId xmlns:a16="http://schemas.microsoft.com/office/drawing/2014/main" id="{30D59735-79C8-9B4D-B5EF-E30BCED2FE01}"/>
              </a:ext>
            </a:extLst>
          </p:cNvPr>
          <p:cNvSpPr/>
          <p:nvPr/>
        </p:nvSpPr>
        <p:spPr>
          <a:xfrm rot="16200000">
            <a:off x="3001965" y="4749408"/>
            <a:ext cx="1194337" cy="569713"/>
          </a:xfrm>
          <a:prstGeom prst="rightArrow">
            <a:avLst>
              <a:gd name="adj1" fmla="val 52431"/>
              <a:gd name="adj2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F9F328FA-9796-1A45-A4F7-CC7975AFFF6A}"/>
              </a:ext>
            </a:extLst>
          </p:cNvPr>
          <p:cNvSpPr/>
          <p:nvPr/>
        </p:nvSpPr>
        <p:spPr>
          <a:xfrm>
            <a:off x="9885407" y="2533090"/>
            <a:ext cx="19446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200" strike="sngStrike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Login/Entrar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AC1F2B3E-D906-EE41-BBA8-4F8F937279DE}"/>
              </a:ext>
            </a:extLst>
          </p:cNvPr>
          <p:cNvSpPr/>
          <p:nvPr/>
        </p:nvSpPr>
        <p:spPr>
          <a:xfrm>
            <a:off x="3883990" y="5200546"/>
            <a:ext cx="138178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Tutoriais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332988D1-079F-4057-B55F-10B229739D6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1A2E42FF-A9EE-4251-9546-CC01CEDBA52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CAEF995A-4969-4116-8573-429FD66DB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D9F6D9A6-F80D-4AFB-9E53-24C3A7F94327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CCB38E54-272C-41E4-953B-E924788FCC4D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Scratch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232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igital literacy is more important than ever! – Diversamente Coding">
            <a:extLst>
              <a:ext uri="{FF2B5EF4-FFF2-40B4-BE49-F238E27FC236}">
                <a16:creationId xmlns:a16="http://schemas.microsoft.com/office/drawing/2014/main" id="{DBD09B38-7477-DB4A-BE07-60B16BE97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14738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73823D89-0505-4A6C-9957-5C1450391A8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06EB72DC-1E08-4B80-96FE-704624D726C8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637394A-EAD4-4CF4-9DCF-E3D991567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789D2842-454F-4B28-8687-95B746B462F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2458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35188"/>
            <a:ext cx="10354734" cy="278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Quais as principais descobertas na vossa exploração?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2 - Qual foi a característica de que mais gostaram?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3 - O que acham que podem criar com o </a:t>
            </a:r>
            <a:r>
              <a:rPr lang="pt-PT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Scratch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BA5C2E2-FC36-43E1-925D-6035F6BA950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FFA8549-636C-4746-971B-E57A2017BC9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B092E45-E4E8-4FED-976A-0C5D5FA66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C9DF8E2D-D129-434B-8496-F2998857548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5020B5C2-BF1A-445E-BDBC-9E262BFFE3A2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Síntese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27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E17499E5-1253-4A2C-ABB5-D336FEFCE1C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B9D8B8C4-9286-4701-A793-0EEEAE1A603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F99A1F8-3DA0-4909-BF8C-92216740A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94A95920-DE48-4F0D-8154-60B39F249756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AF141B9F-760A-43AE-9CD0-96E635FAD4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2871400" y="2998113"/>
            <a:ext cx="6449201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Introdução ao Scratch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D501933-6C67-402E-A2C1-791DC2531A6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5356C2C1-D830-42B6-8FF5-5EE1250D194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3377939-DF22-4AC4-A7EE-8704477B1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91F2764B-2AC1-4025-A878-F4935A7A333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8742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437451" y="2032079"/>
            <a:ext cx="9616735" cy="27938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Entrar no Scratch.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Navegar no ambiente do Scratch.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Compreender como os atores/</a:t>
            </a:r>
            <a:r>
              <a:rPr lang="pt-PT" sz="2400" dirty="0" err="1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sprites</a:t>
            </a: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seguem um guião (algoritmo).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1A61DE0-B381-4F1B-A1F9-15AF1F7B34D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52ED6619-0899-4B56-8FEF-D4CB7CFF2F6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769EC408-E789-4173-B5DC-B89904BAA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58873104-A7E5-4C94-9340-74AFF908DEF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3139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texto, pessoa, interior, jovem&#10;&#10;Descrição gerada automaticamente">
            <a:extLst>
              <a:ext uri="{FF2B5EF4-FFF2-40B4-BE49-F238E27FC236}">
                <a16:creationId xmlns:a16="http://schemas.microsoft.com/office/drawing/2014/main" id="{179F59F0-09DB-5042-A8FB-21E545908DE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EF25B7F6-086B-C040-A97A-3F2C4F815A1C}"/>
              </a:ext>
            </a:extLst>
          </p:cNvPr>
          <p:cNvSpPr/>
          <p:nvPr/>
        </p:nvSpPr>
        <p:spPr>
          <a:xfrm>
            <a:off x="0" y="0"/>
            <a:ext cx="12192000" cy="6853237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D866BF5-BBD7-5A42-B783-AC1DDF097C90}"/>
              </a:ext>
            </a:extLst>
          </p:cNvPr>
          <p:cNvSpPr/>
          <p:nvPr/>
        </p:nvSpPr>
        <p:spPr>
          <a:xfrm>
            <a:off x="2902081" y="2764898"/>
            <a:ext cx="63878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Como utilizar o </a:t>
            </a:r>
            <a:r>
              <a:rPr lang="pt-PT" sz="4000" dirty="0" err="1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Scratch</a:t>
            </a:r>
            <a: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 criar programas?</a:t>
            </a:r>
          </a:p>
        </p:txBody>
      </p:sp>
    </p:spTree>
    <p:extLst>
      <p:ext uri="{BB962C8B-B14F-4D97-AF65-F5344CB8AC3E}">
        <p14:creationId xmlns:p14="http://schemas.microsoft.com/office/powerpoint/2010/main" val="2829896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CFF3299E-21FC-E343-B2B2-B42868A9AA9C}"/>
              </a:ext>
            </a:extLst>
          </p:cNvPr>
          <p:cNvSpPr txBox="1"/>
          <p:nvPr/>
        </p:nvSpPr>
        <p:spPr>
          <a:xfrm>
            <a:off x="565138" y="2763852"/>
            <a:ext cx="4945442" cy="103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é que faz um programador      de computadores?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CF8E428-8BDC-DE43-9952-19D7F1DB078B}"/>
              </a:ext>
            </a:extLst>
          </p:cNvPr>
          <p:cNvGrpSpPr/>
          <p:nvPr/>
        </p:nvGrpSpPr>
        <p:grpSpPr>
          <a:xfrm>
            <a:off x="6662928" y="1496084"/>
            <a:ext cx="4299238" cy="3575050"/>
            <a:chOff x="3694176" y="1426464"/>
            <a:chExt cx="4783074" cy="3977386"/>
          </a:xfrm>
        </p:grpSpPr>
        <p:pic>
          <p:nvPicPr>
            <p:cNvPr id="4" name="Imagem 3" descr="Uma imagem com texto&#10;&#10;Descrição gerada automaticamente">
              <a:extLst>
                <a:ext uri="{FF2B5EF4-FFF2-40B4-BE49-F238E27FC236}">
                  <a16:creationId xmlns:a16="http://schemas.microsoft.com/office/drawing/2014/main" id="{D7DDD878-7D20-834B-BA3C-DDBBA6B3A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tretch>
              <a:fillRect/>
            </a:stretch>
          </p:blipFill>
          <p:spPr>
            <a:xfrm>
              <a:off x="3714750" y="1454150"/>
              <a:ext cx="4762500" cy="3949700"/>
            </a:xfrm>
            <a:prstGeom prst="rect">
              <a:avLst/>
            </a:prstGeom>
          </p:spPr>
        </p:pic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26E419B4-27AF-EF44-AF8C-6B6250F578E0}"/>
                </a:ext>
              </a:extLst>
            </p:cNvPr>
            <p:cNvSpPr/>
            <p:nvPr/>
          </p:nvSpPr>
          <p:spPr>
            <a:xfrm>
              <a:off x="3694176" y="1426464"/>
              <a:ext cx="1975104" cy="9205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3" name="Retângulo 12">
            <a:extLst>
              <a:ext uri="{FF2B5EF4-FFF2-40B4-BE49-F238E27FC236}">
                <a16:creationId xmlns:a16="http://schemas.microsoft.com/office/drawing/2014/main" id="{1C197CB3-3891-4AB7-AE13-0D2631C05C0B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182465A8-5DA9-41DC-8BB7-BDB537AB1AE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AEE8936-6B25-4037-A541-8997E7E4C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9903F107-0AD1-46AB-A2B4-40537BB7AF2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AFBCC29B-C00D-44B3-AAB3-7F1F0490BFFF}"/>
              </a:ext>
            </a:extLst>
          </p:cNvPr>
          <p:cNvSpPr/>
          <p:nvPr/>
        </p:nvSpPr>
        <p:spPr>
          <a:xfrm>
            <a:off x="2886583" y="491266"/>
            <a:ext cx="176362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Recordar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274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>
            <a:extLst>
              <a:ext uri="{FF2B5EF4-FFF2-40B4-BE49-F238E27FC236}">
                <a16:creationId xmlns:a16="http://schemas.microsoft.com/office/drawing/2014/main" id="{07D68B88-D49A-4F4B-BD17-8736349B401F}"/>
              </a:ext>
            </a:extLst>
          </p:cNvPr>
          <p:cNvSpPr txBox="1"/>
          <p:nvPr/>
        </p:nvSpPr>
        <p:spPr>
          <a:xfrm>
            <a:off x="1497004" y="1375281"/>
            <a:ext cx="9197993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código são as instruções que um computador deve seguir.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4877AC82-CC7D-E24B-9932-8D8635AF16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214" r="1543" b="6296"/>
          <a:stretch/>
        </p:blipFill>
        <p:spPr>
          <a:xfrm>
            <a:off x="1804469" y="2195605"/>
            <a:ext cx="8583062" cy="41675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Seta para a Direita 14">
            <a:extLst>
              <a:ext uri="{FF2B5EF4-FFF2-40B4-BE49-F238E27FC236}">
                <a16:creationId xmlns:a16="http://schemas.microsoft.com/office/drawing/2014/main" id="{C0F72B83-5C4E-7D4D-AD95-E2CEF7AC9CCC}"/>
              </a:ext>
            </a:extLst>
          </p:cNvPr>
          <p:cNvSpPr/>
          <p:nvPr/>
        </p:nvSpPr>
        <p:spPr>
          <a:xfrm>
            <a:off x="2252133" y="3730009"/>
            <a:ext cx="1882793" cy="111131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Código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FDB689CB-3296-4BDC-B8B3-01135F41970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3125BD56-98A6-4A46-ACE0-CE5FE34A3CF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8" name="Imagem 1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31775CF-0DE1-464D-AC1C-41B6D43CBB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9" name="Conexão Reta 4">
              <a:extLst>
                <a:ext uri="{FF2B5EF4-FFF2-40B4-BE49-F238E27FC236}">
                  <a16:creationId xmlns:a16="http://schemas.microsoft.com/office/drawing/2014/main" id="{7E78444B-376F-4CEA-BF66-78BB312F730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tângulo 19">
            <a:extLst>
              <a:ext uri="{FF2B5EF4-FFF2-40B4-BE49-F238E27FC236}">
                <a16:creationId xmlns:a16="http://schemas.microsoft.com/office/drawing/2014/main" id="{C48730CE-7F5A-4105-B1A9-3EE5B8D07E85}"/>
              </a:ext>
            </a:extLst>
          </p:cNvPr>
          <p:cNvSpPr/>
          <p:nvPr/>
        </p:nvSpPr>
        <p:spPr>
          <a:xfrm>
            <a:off x="2886583" y="491266"/>
            <a:ext cx="639790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Os programadores escrevem código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405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DBB220A0-E1FA-074F-9A78-929FDE584DB1}"/>
              </a:ext>
            </a:extLst>
          </p:cNvPr>
          <p:cNvSpPr/>
          <p:nvPr/>
        </p:nvSpPr>
        <p:spPr>
          <a:xfrm>
            <a:off x="497664" y="2147494"/>
            <a:ext cx="4351866" cy="2563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Viram algo de interessante neste vídeo?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gostariam de fazer utilizando o </a:t>
            </a:r>
            <a:r>
              <a:rPr lang="pt-PT" sz="22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Scratch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  <p:pic>
        <p:nvPicPr>
          <p:cNvPr id="4" name="Multimédia Online 3" descr="Scratch!">
            <a:hlinkClick r:id="" action="ppaction://media"/>
            <a:extLst>
              <a:ext uri="{FF2B5EF4-FFF2-40B4-BE49-F238E27FC236}">
                <a16:creationId xmlns:a16="http://schemas.microsoft.com/office/drawing/2014/main" id="{932079AE-281F-1045-B314-9E0D210B82B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774267" y="1756580"/>
            <a:ext cx="5920069" cy="3344839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DA1DD2ED-62D6-441D-ADEF-A085B8050BC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3D1F2F2A-3C7F-4962-9693-1CBDE8B7E5C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C483BB34-C50D-4EDB-A018-E9AAB60573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DA9496F0-E8E4-43DC-851C-6F03E5495A5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4E4F1923-EF77-4C5B-9584-8A9E9CB1050E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Scratch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14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F9F5891-F561-E24A-BB43-621B123D0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2934" y="1057029"/>
            <a:ext cx="8337176" cy="52107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2476122E-85DC-6E4D-BFB3-8449EC10F6DC}"/>
              </a:ext>
            </a:extLst>
          </p:cNvPr>
          <p:cNvSpPr/>
          <p:nvPr/>
        </p:nvSpPr>
        <p:spPr>
          <a:xfrm>
            <a:off x="127254" y="2607293"/>
            <a:ext cx="312777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Categorias de blocos</a:t>
            </a:r>
          </a:p>
        </p:txBody>
      </p:sp>
      <p:sp>
        <p:nvSpPr>
          <p:cNvPr id="22" name="Seta para a Direita 21">
            <a:extLst>
              <a:ext uri="{FF2B5EF4-FFF2-40B4-BE49-F238E27FC236}">
                <a16:creationId xmlns:a16="http://schemas.microsoft.com/office/drawing/2014/main" id="{7004C5A5-0B90-BF46-95CA-8579514E8CE3}"/>
              </a:ext>
            </a:extLst>
          </p:cNvPr>
          <p:cNvSpPr/>
          <p:nvPr/>
        </p:nvSpPr>
        <p:spPr>
          <a:xfrm>
            <a:off x="1690141" y="2907146"/>
            <a:ext cx="1882793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3F0CFBDB-D50E-8840-9ADF-7FBC68846B34}"/>
              </a:ext>
            </a:extLst>
          </p:cNvPr>
          <p:cNvSpPr/>
          <p:nvPr/>
        </p:nvSpPr>
        <p:spPr>
          <a:xfrm>
            <a:off x="127254" y="3921584"/>
            <a:ext cx="224131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Blocos- código</a:t>
            </a:r>
          </a:p>
        </p:txBody>
      </p:sp>
      <p:sp>
        <p:nvSpPr>
          <p:cNvPr id="24" name="Seta para a Direita 23">
            <a:extLst>
              <a:ext uri="{FF2B5EF4-FFF2-40B4-BE49-F238E27FC236}">
                <a16:creationId xmlns:a16="http://schemas.microsoft.com/office/drawing/2014/main" id="{FA8D3801-8197-4040-984A-2CAB23D2DC88}"/>
              </a:ext>
            </a:extLst>
          </p:cNvPr>
          <p:cNvSpPr/>
          <p:nvPr/>
        </p:nvSpPr>
        <p:spPr>
          <a:xfrm>
            <a:off x="1690141" y="4221437"/>
            <a:ext cx="2689465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44422E30-EFEA-4C58-9E14-EEDCD8DA3AD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E75BBAC3-67C1-4233-919B-29975E6BCD9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2871549-DC01-4F43-B8C8-D5013F318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B59FF158-A51C-4EE1-91E8-44FF8D4D438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BA19DE77-3E9B-435F-9931-4938432CF8FE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Scratch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362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F9F5891-F561-E24A-BB43-621B123D0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2934" y="1057029"/>
            <a:ext cx="8337176" cy="52107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2476122E-85DC-6E4D-BFB3-8449EC10F6DC}"/>
              </a:ext>
            </a:extLst>
          </p:cNvPr>
          <p:cNvSpPr/>
          <p:nvPr/>
        </p:nvSpPr>
        <p:spPr>
          <a:xfrm>
            <a:off x="127254" y="2607293"/>
            <a:ext cx="324306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Área da programação</a:t>
            </a:r>
          </a:p>
        </p:txBody>
      </p:sp>
      <p:sp>
        <p:nvSpPr>
          <p:cNvPr id="22" name="Seta para a Direita 21">
            <a:extLst>
              <a:ext uri="{FF2B5EF4-FFF2-40B4-BE49-F238E27FC236}">
                <a16:creationId xmlns:a16="http://schemas.microsoft.com/office/drawing/2014/main" id="{7004C5A5-0B90-BF46-95CA-8579514E8CE3}"/>
              </a:ext>
            </a:extLst>
          </p:cNvPr>
          <p:cNvSpPr/>
          <p:nvPr/>
        </p:nvSpPr>
        <p:spPr>
          <a:xfrm>
            <a:off x="1690141" y="2907146"/>
            <a:ext cx="4405859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3F0CFBDB-D50E-8840-9ADF-7FBC68846B34}"/>
              </a:ext>
            </a:extLst>
          </p:cNvPr>
          <p:cNvSpPr/>
          <p:nvPr/>
        </p:nvSpPr>
        <p:spPr>
          <a:xfrm>
            <a:off x="127254" y="3921584"/>
            <a:ext cx="374205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Programação- algoritmo</a:t>
            </a:r>
          </a:p>
        </p:txBody>
      </p:sp>
      <p:sp>
        <p:nvSpPr>
          <p:cNvPr id="24" name="Seta para a Direita 23">
            <a:extLst>
              <a:ext uri="{FF2B5EF4-FFF2-40B4-BE49-F238E27FC236}">
                <a16:creationId xmlns:a16="http://schemas.microsoft.com/office/drawing/2014/main" id="{FA8D3801-8197-4040-984A-2CAB23D2DC88}"/>
              </a:ext>
            </a:extLst>
          </p:cNvPr>
          <p:cNvSpPr/>
          <p:nvPr/>
        </p:nvSpPr>
        <p:spPr>
          <a:xfrm>
            <a:off x="1690141" y="4221437"/>
            <a:ext cx="4676792" cy="778005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A5CE9485-2FBE-0B4B-915F-D29A0DC0DE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870" t="34390" r="42031" b="24049"/>
          <a:stretch/>
        </p:blipFill>
        <p:spPr>
          <a:xfrm>
            <a:off x="6366933" y="3685151"/>
            <a:ext cx="1947218" cy="1575724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715587B7-559F-4D54-86A9-61965695FC5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5D666BEF-1B98-441F-964B-36E57B56EF2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94B97FF-03B7-484C-96D7-F4C8C169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4CC8C9EE-18AD-41BB-B12D-06061E59A7B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3E5C911B-4372-4B68-AA6B-D45C4C2B44D8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Scratch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9751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2336</TotalTime>
  <Words>275</Words>
  <Application>Microsoft Office PowerPoint</Application>
  <PresentationFormat>Ecrã Panorâmico</PresentationFormat>
  <Paragraphs>66</Paragraphs>
  <Slides>15</Slides>
  <Notes>15</Notes>
  <HiddenSlides>0</HiddenSlides>
  <MMClips>2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Helvetica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41</cp:revision>
  <dcterms:created xsi:type="dcterms:W3CDTF">2022-01-04T11:39:04Z</dcterms:created>
  <dcterms:modified xsi:type="dcterms:W3CDTF">2024-05-15T11:06:17Z</dcterms:modified>
</cp:coreProperties>
</file>